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1123F9-694F-44AF-99B3-23537052DD1F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62AD9A-15CB-4A01-B17A-B77E1A9CC520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dr salem\Desktop\Untitled1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19188"/>
            <a:ext cx="8153400" cy="5205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salem\Desktop\Untitled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14413"/>
            <a:ext cx="7696200" cy="5538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r salem\Desktop\Untitled1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85800"/>
            <a:ext cx="7543799" cy="5638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r salem\Desktop\Untitled1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7696199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r salem\Desktop\Untitled1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014413"/>
            <a:ext cx="7924799" cy="5538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r salem\Desktop\Untitled1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8077199" cy="5486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r salem\Desktop\Untitled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838200"/>
            <a:ext cx="8077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salem</dc:creator>
  <cp:lastModifiedBy>dr salem</cp:lastModifiedBy>
  <cp:revision>7</cp:revision>
  <dcterms:created xsi:type="dcterms:W3CDTF">2018-11-18T15:43:12Z</dcterms:created>
  <dcterms:modified xsi:type="dcterms:W3CDTF">2018-11-18T15:50:50Z</dcterms:modified>
</cp:coreProperties>
</file>